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63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NITA TANDON" userId="7652adf9387b75a5" providerId="LiveId" clId="{ECC4E933-E1C4-4175-9347-3E66F4699901}"/>
    <pc:docChg chg="custSel delSld modSld">
      <pc:chgData name="SUNITA TANDON" userId="7652adf9387b75a5" providerId="LiveId" clId="{ECC4E933-E1C4-4175-9347-3E66F4699901}" dt="2023-08-29T12:51:59.390" v="1" actId="478"/>
      <pc:docMkLst>
        <pc:docMk/>
      </pc:docMkLst>
      <pc:sldChg chg="del">
        <pc:chgData name="SUNITA TANDON" userId="7652adf9387b75a5" providerId="LiveId" clId="{ECC4E933-E1C4-4175-9347-3E66F4699901}" dt="2023-08-29T12:51:52.335" v="0" actId="47"/>
        <pc:sldMkLst>
          <pc:docMk/>
          <pc:sldMk cId="498647979" sldId="256"/>
        </pc:sldMkLst>
      </pc:sldChg>
      <pc:sldChg chg="delSp mod">
        <pc:chgData name="SUNITA TANDON" userId="7652adf9387b75a5" providerId="LiveId" clId="{ECC4E933-E1C4-4175-9347-3E66F4699901}" dt="2023-08-29T12:51:59.390" v="1" actId="478"/>
        <pc:sldMkLst>
          <pc:docMk/>
          <pc:sldMk cId="727380745" sldId="262"/>
        </pc:sldMkLst>
        <pc:spChg chg="del">
          <ac:chgData name="SUNITA TANDON" userId="7652adf9387b75a5" providerId="LiveId" clId="{ECC4E933-E1C4-4175-9347-3E66F4699901}" dt="2023-08-29T12:51:59.390" v="1" actId="478"/>
          <ac:spMkLst>
            <pc:docMk/>
            <pc:sldMk cId="727380745" sldId="262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9BC0-A060-4FEF-AC9E-B2CF77D857FB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4EAE7-BA62-4C30-9DF0-9AB2DA4A4F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9922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9BC0-A060-4FEF-AC9E-B2CF77D857FB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4EAE7-BA62-4C30-9DF0-9AB2DA4A4F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1588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9BC0-A060-4FEF-AC9E-B2CF77D857FB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4EAE7-BA62-4C30-9DF0-9AB2DA4A4F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0243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9BC0-A060-4FEF-AC9E-B2CF77D857FB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4EAE7-BA62-4C30-9DF0-9AB2DA4A4F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693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9BC0-A060-4FEF-AC9E-B2CF77D857FB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4EAE7-BA62-4C30-9DF0-9AB2DA4A4F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3408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9BC0-A060-4FEF-AC9E-B2CF77D857FB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4EAE7-BA62-4C30-9DF0-9AB2DA4A4F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7703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9BC0-A060-4FEF-AC9E-B2CF77D857FB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4EAE7-BA62-4C30-9DF0-9AB2DA4A4F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5880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9BC0-A060-4FEF-AC9E-B2CF77D857FB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4EAE7-BA62-4C30-9DF0-9AB2DA4A4F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393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9BC0-A060-4FEF-AC9E-B2CF77D857FB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4EAE7-BA62-4C30-9DF0-9AB2DA4A4F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856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9BC0-A060-4FEF-AC9E-B2CF77D857FB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4EAE7-BA62-4C30-9DF0-9AB2DA4A4F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7615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9BC0-A060-4FEF-AC9E-B2CF77D857FB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4EAE7-BA62-4C30-9DF0-9AB2DA4A4F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2211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B9BC0-A060-4FEF-AC9E-B2CF77D857FB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4EAE7-BA62-4C30-9DF0-9AB2DA4A4F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2294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Name of the Institute – SBB College of Physiotherapy</a:t>
            </a:r>
          </a:p>
          <a:p>
            <a:r>
              <a:rPr lang="en-US" dirty="0"/>
              <a:t>Name of the Department – Pediatric Rehabilitation Department </a:t>
            </a:r>
          </a:p>
          <a:p>
            <a:r>
              <a:rPr lang="en-US" dirty="0"/>
              <a:t>Address – SBB College of Physiotherapy, V S Hospital &amp; SVP Hospital Campus, </a:t>
            </a:r>
            <a:r>
              <a:rPr lang="en-US" dirty="0" err="1"/>
              <a:t>Ellisbridge</a:t>
            </a:r>
            <a:r>
              <a:rPr lang="en-US" dirty="0"/>
              <a:t>, Ahmedabad -380006</a:t>
            </a:r>
          </a:p>
          <a:p>
            <a:r>
              <a:rPr lang="en-US" dirty="0"/>
              <a:t>Contact number – 079-26583435 </a:t>
            </a:r>
          </a:p>
          <a:p>
            <a:r>
              <a:rPr lang="en-US" dirty="0"/>
              <a:t>Timing – 9.00 am to 1.00 pm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27380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Shradha\Pictures\LifeCam Files\SDC115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818" y="419902"/>
            <a:ext cx="10383981" cy="6438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17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Shradha\Pictures\01-02-2015\clinical images\paed dept\SDC115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6"/>
            <a:ext cx="10515600" cy="628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37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Shradha\Pictures\LifeCam Files\SDC115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4"/>
            <a:ext cx="10515600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308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Shradha\Pictures\LifeCam Files\SDC115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365125"/>
            <a:ext cx="10515600" cy="611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3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 descr="C:\Users\Shradha\Pictures\LifeCam Files\SDC115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10515600" cy="63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30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Shradha\Pictures\01-02-2015\clinical images\paed dept\SDC115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10515600" cy="581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55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48</Words>
  <Application>Microsoft Office PowerPoint</Application>
  <PresentationFormat>Widescreen</PresentationFormat>
  <Paragraphs>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SUNITA TANDON</cp:lastModifiedBy>
  <cp:revision>7</cp:revision>
  <dcterms:created xsi:type="dcterms:W3CDTF">2022-07-11T09:25:38Z</dcterms:created>
  <dcterms:modified xsi:type="dcterms:W3CDTF">2023-08-29T12:52:02Z</dcterms:modified>
</cp:coreProperties>
</file>